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4" r:id="rId8"/>
    <p:sldId id="259" r:id="rId9"/>
    <p:sldId id="265" r:id="rId10"/>
    <p:sldId id="269" r:id="rId11"/>
    <p:sldId id="268" r:id="rId12"/>
    <p:sldId id="270" r:id="rId13"/>
    <p:sldId id="271" r:id="rId14"/>
    <p:sldId id="272" r:id="rId15"/>
    <p:sldId id="263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lijkbenige driehoe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D6662FC-E141-4A92-8C7E-7259A459B23F}" type="datetimeFigureOut">
              <a:rPr lang="nl-NL" smtClean="0"/>
              <a:t>7-11-2017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89CF9A1-B707-4E7D-96B1-58FE27DA03D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62FC-E141-4A92-8C7E-7259A459B23F}" type="datetimeFigureOut">
              <a:rPr lang="nl-NL" smtClean="0"/>
              <a:t>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F9A1-B707-4E7D-96B1-58FE27DA03D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62FC-E141-4A92-8C7E-7259A459B23F}" type="datetimeFigureOut">
              <a:rPr lang="nl-NL" smtClean="0"/>
              <a:t>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F9A1-B707-4E7D-96B1-58FE27DA03D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D6662FC-E141-4A92-8C7E-7259A459B23F}" type="datetimeFigureOut">
              <a:rPr lang="nl-NL" smtClean="0"/>
              <a:t>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F9A1-B707-4E7D-96B1-58FE27DA03D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ige driehoe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Gelijkbenige driehoe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D6662FC-E141-4A92-8C7E-7259A459B23F}" type="datetimeFigureOut">
              <a:rPr lang="nl-NL" smtClean="0"/>
              <a:t>7-11-2017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89CF9A1-B707-4E7D-96B1-58FE27DA03D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1" name="Rechte verbindingslijn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D6662FC-E141-4A92-8C7E-7259A459B23F}" type="datetimeFigureOut">
              <a:rPr lang="nl-NL" smtClean="0"/>
              <a:t>7-11-2017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89CF9A1-B707-4E7D-96B1-58FE27DA03D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D6662FC-E141-4A92-8C7E-7259A459B23F}" type="datetimeFigureOut">
              <a:rPr lang="nl-NL" smtClean="0"/>
              <a:t>7-11-2017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89CF9A1-B707-4E7D-96B1-58FE27DA03D2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62FC-E141-4A92-8C7E-7259A459B23F}" type="datetimeFigureOut">
              <a:rPr lang="nl-NL" smtClean="0"/>
              <a:t>7-11-2017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F9A1-B707-4E7D-96B1-58FE27DA03D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D6662FC-E141-4A92-8C7E-7259A459B23F}" type="datetimeFigureOut">
              <a:rPr lang="nl-NL" smtClean="0"/>
              <a:t>7-11-2017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89CF9A1-B707-4E7D-96B1-58FE27DA03D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D6662FC-E141-4A92-8C7E-7259A459B23F}" type="datetimeFigureOut">
              <a:rPr lang="nl-NL" smtClean="0"/>
              <a:t>7-11-2017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89CF9A1-B707-4E7D-96B1-58FE27DA03D2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D6662FC-E141-4A92-8C7E-7259A459B23F}" type="datetimeFigureOut">
              <a:rPr lang="nl-NL" smtClean="0"/>
              <a:t>7-11-2017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89CF9A1-B707-4E7D-96B1-58FE27DA03D2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ige driehoe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D6662FC-E141-4A92-8C7E-7259A459B23F}" type="datetimeFigureOut">
              <a:rPr lang="nl-NL" smtClean="0"/>
              <a:t>7-11-2017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89CF9A1-B707-4E7D-96B1-58FE27DA03D2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Even </a:t>
            </a:r>
            <a:r>
              <a:rPr lang="en-US" dirty="0" err="1" smtClean="0"/>
              <a:t>voorstellen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Lodge</a:t>
            </a:r>
            <a:r>
              <a:rPr lang="nl-NL" dirty="0" smtClean="0"/>
              <a:t>-manager	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73682"/>
            <a:ext cx="2088232" cy="1500525"/>
          </a:xfrm>
        </p:spPr>
      </p:pic>
      <p:sp>
        <p:nvSpPr>
          <p:cNvPr id="5" name="AutoShape 2" descr="Afbeeldingsresultaat voor bush baby safa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8" name="Picture 4" descr="Afbeeldingsresultaat voor bush baby safa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933056"/>
            <a:ext cx="60007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5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geef ik dit vak?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Reislustig</a:t>
            </a:r>
          </a:p>
          <a:p>
            <a:r>
              <a:rPr lang="nl-NL" dirty="0" smtClean="0"/>
              <a:t>Geïnteresseerd in andere culturen</a:t>
            </a:r>
          </a:p>
          <a:p>
            <a:r>
              <a:rPr lang="nl-NL" dirty="0" smtClean="0"/>
              <a:t>Geïnteresseerd in andere landen</a:t>
            </a:r>
          </a:p>
          <a:p>
            <a:r>
              <a:rPr lang="nl-NL" dirty="0" smtClean="0"/>
              <a:t>Ondersteuning studenten bij I-BPV</a:t>
            </a:r>
          </a:p>
          <a:p>
            <a:r>
              <a:rPr lang="nl-NL" dirty="0" smtClean="0"/>
              <a:t>Sterrolhouder Internationalisering</a:t>
            </a:r>
          </a:p>
          <a:p>
            <a:r>
              <a:rPr lang="nl-NL" dirty="0" err="1" smtClean="0"/>
              <a:t>Opvangst</a:t>
            </a:r>
            <a:r>
              <a:rPr lang="nl-NL" dirty="0" smtClean="0"/>
              <a:t> buitenlandse studenten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17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Levensmotto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Follow your heart, follow your dream and you will get there</a:t>
            </a:r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dirty="0" smtClean="0"/>
              <a:t>Jane </a:t>
            </a:r>
            <a:r>
              <a:rPr lang="en-US" dirty="0" err="1" smtClean="0"/>
              <a:t>Goodall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Marianne de </a:t>
            </a:r>
            <a:r>
              <a:rPr lang="en-US" dirty="0" err="1" smtClean="0"/>
              <a:t>Jonge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e </a:t>
            </a:r>
            <a:r>
              <a:rPr lang="en-US" dirty="0" err="1" smtClean="0"/>
              <a:t>jaar</a:t>
            </a:r>
            <a:r>
              <a:rPr lang="en-US" dirty="0" smtClean="0"/>
              <a:t> docent</a:t>
            </a:r>
          </a:p>
          <a:p>
            <a:r>
              <a:rPr lang="en-US" dirty="0"/>
              <a:t>5</a:t>
            </a:r>
            <a:r>
              <a:rPr lang="en-US" dirty="0" smtClean="0"/>
              <a:t>e </a:t>
            </a:r>
            <a:r>
              <a:rPr lang="en-US" dirty="0" err="1" smtClean="0"/>
              <a:t>keer</a:t>
            </a:r>
            <a:r>
              <a:rPr lang="en-US" dirty="0" smtClean="0"/>
              <a:t> coach wildlife en coach 1e </a:t>
            </a:r>
            <a:r>
              <a:rPr lang="en-US" dirty="0" err="1" smtClean="0"/>
              <a:t>jaar</a:t>
            </a:r>
            <a:endParaRPr lang="en-US" dirty="0" smtClean="0"/>
          </a:p>
          <a:p>
            <a:r>
              <a:rPr lang="en-US" dirty="0" err="1" smtClean="0"/>
              <a:t>Vakken</a:t>
            </a:r>
            <a:r>
              <a:rPr lang="en-US" dirty="0" smtClean="0"/>
              <a:t> </a:t>
            </a:r>
            <a:r>
              <a:rPr lang="en-US" dirty="0" err="1" smtClean="0"/>
              <a:t>o.a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Huisvesting</a:t>
            </a:r>
            <a:endParaRPr lang="en-US" dirty="0" smtClean="0"/>
          </a:p>
          <a:p>
            <a:pPr lvl="1"/>
            <a:r>
              <a:rPr lang="en-US" dirty="0" err="1" smtClean="0"/>
              <a:t>Voeding</a:t>
            </a:r>
            <a:endParaRPr lang="en-US" dirty="0" smtClean="0"/>
          </a:p>
          <a:p>
            <a:pPr lvl="1"/>
            <a:r>
              <a:rPr lang="en-US" dirty="0" err="1" smtClean="0"/>
              <a:t>Evenementen</a:t>
            </a:r>
            <a:endParaRPr lang="en-US" dirty="0" smtClean="0"/>
          </a:p>
          <a:p>
            <a:pPr lvl="1"/>
            <a:r>
              <a:rPr lang="en-US" dirty="0" err="1" smtClean="0"/>
              <a:t>Verbreden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Verdiepen</a:t>
            </a:r>
            <a:endParaRPr lang="en-US" dirty="0" smtClean="0"/>
          </a:p>
          <a:p>
            <a:r>
              <a:rPr lang="en-US" dirty="0" err="1" smtClean="0"/>
              <a:t>Werkdagen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Opleidingen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Veehouderij</a:t>
            </a:r>
            <a:endParaRPr lang="en-US" dirty="0" smtClean="0"/>
          </a:p>
          <a:p>
            <a:r>
              <a:rPr lang="en-US" dirty="0" err="1" smtClean="0"/>
              <a:t>Dierverzorging</a:t>
            </a:r>
            <a:endParaRPr lang="en-US" dirty="0" smtClean="0"/>
          </a:p>
          <a:p>
            <a:r>
              <a:rPr lang="en-US" dirty="0" smtClean="0"/>
              <a:t>Para-</a:t>
            </a:r>
            <a:r>
              <a:rPr lang="en-US" dirty="0" err="1" smtClean="0"/>
              <a:t>veterinair</a:t>
            </a:r>
            <a:endParaRPr lang="en-US" dirty="0" smtClean="0"/>
          </a:p>
          <a:p>
            <a:r>
              <a:rPr lang="en-US" dirty="0" smtClean="0"/>
              <a:t>Van Hall </a:t>
            </a:r>
            <a:r>
              <a:rPr lang="en-US" dirty="0" err="1" smtClean="0"/>
              <a:t>Instituut</a:t>
            </a:r>
            <a:endParaRPr lang="en-US" dirty="0" smtClean="0"/>
          </a:p>
          <a:p>
            <a:r>
              <a:rPr lang="en-US" dirty="0" smtClean="0"/>
              <a:t>STOAS</a:t>
            </a:r>
            <a:endParaRPr lang="nl-NL" dirty="0"/>
          </a:p>
        </p:txBody>
      </p:sp>
      <p:sp>
        <p:nvSpPr>
          <p:cNvPr id="4100" name="AutoShape 4" descr="data:image/jpeg;base64,/9j/4AAQSkZJRgABAQAAAQABAAD/2wCEAAkGBxQTEhUUExMWFhUXGRobGBgYFx0aGBwgGhcXFxwdHx0aHCghHRwlHxccITEhJSorLi4uFx8zODMsNygtLisBCgoKDg0OGhAQGywkHyQsLCwsLCwsLCwsLCwsLCwsLCwsLCwsLCwsLCwsLCwsLCwsLCwsLCwsLCwsLCwsLCwsLP/AABEIAMgA4AMBIgACEQEDEQH/xAAbAAACAgMBAAAAAAAAAAAAAAAEBQMGAAIHAf/EAEAQAAECBAMFBwIEBQIGAwEAAAECEQADBCESMUEFUWFxgQYTIjKRobFC8FLB0eEUI2KC8XKSBxUzQ6LCJHPSFv/EABkBAAMBAQEAAAAAAAAAAAAAAAABAgMEBf/EACMRAQEAAgIDAAEFAQAAAAAAAAABAhEhMQMSQRMEFFFhcYH/2gAMAwEAAhEDEQA/AFolJAJjUTUzHSCx0P5QFVU5UfNbdDihSlKCMBNs48rxyTpy3VhYKQzCpJSxDOpOcDbQBZIxKYG4OsPO+Alu98jvivVU0qWOW/URr7c6RZyb0iAVgv4QbCHaJ3j5wFJlGYlIlAi1wuzdY2m0cyUxWlxvTeHjhn219NfElXLzJWAN0E0XkfIQrqlBYKUBjoXtwiCTUzEy8K1a5iHdxllPhvTTMRJCbC0KttVsuWWTdRyQLmBNsVy/DJlKuR4lboI2RsMyzjJCl74m4y8Xs98aQ0c5S1hUwFPCHUtBSTMWoLCbpAFn4xrMW6rDyi4MTyZxJwlNoyyxkP2snBWVFSitVyS5JhiiWlY0DRlclSTkG4QKgEXFoi+PV3Ls5Mu4WVVGEzCU65tBiacpTiCi4iWXTlR/OJauqRLTci0TjjlWu7nJeqllTxhdbBoAmdpAtXd4XQczk3IxDs2UahySyDoIZLokIDYQ0dE4mxlnjvRIpEpPilqKy99TEorkGxd4aS9myw+EBLxiNkFPiSxjO83hGsaT1FahIf8AKJ9nzgU3VnGlZPSuaJak4dSIKWmSk3Aheh+kk5iKbSP5TGglj67HfGVyUlglxyiek2bLVYuYJj/A4k/pLJlJFt8YaYfUB0iKqoDLHgLiBiEnNRSYr2peu+jiXNweQCAajtHOCmKQ29ohlSvwqNt8bTkkX8x45RpLeZtHEnIyppwlQYZgwRJU4vGxTi/KIygjOI998yL4l3CaqnpRNZ/CrTc8bUElM2YLB2y6xDtajSZycN1ZnpDbZUvGxCAA/wBRFuukX4+aNc7WVchkJSkeUcD+nvBEiUJstTApWnzAhnG/OFQoEKfwrUkZsQmW/JvFzJjSmwIQBJxAaMWB4gx3tYWTtkKxJmySFIUSFBJudcukRz6JKO8BUCM0hQYhrh35tEG0acqViQtaZxLhBSMCiHBuMj/UN92iCeFVEkAqaakEMp3A1B1cGFqHZKnRIYqUlmYH0Z4ll1Kg5LYQLj9OMLKTaKVSwl2mWe/hZtNc4I71BFy3vE/gnbL8cHzKxFyVsbX16wJ/GjUlQfdvjRVOML4gd2p4A/esaSziThKSALuDbLUNB+2xHpIarq5UxIQpRTbzNccIMkUAT/38QF7hrZPyhOKKwKkEHNypifl48qKFNkizG93PUn4hX9NiPTU4P51KSPDhI/pLGEc/swsKxOV8DujSnSoZqJPAX3QfTrJcd4oAtd2A+xE39MNZS8VFS0BlpYKaJvEbEvEU5C2svMjM34M8eFC5ebWDAi44n3jH9lZ9aXVmtMW4ORhhKqFhFk9TCtFYtSvECwFm1tBUmvxBIFySwSMsnud36Qv21l6ZTC/SyZRhRUsl1G6jwHxCpWLG0sFRUbP93i0V9ChGFBnpTjIPlxqJzazAi8T7K2ekqZJK3cBRYdWEa/i120wx0BoNkMod6FTFnNCch98Iey+z5WkqSjCoeVlBKbDIjjvhpJokoZKVAE5lVyeohzLnVKAMKkEaOLdGJLxrjhNaO6cyVUskpXZQLekLlpQTcgmHXb7Zc2ZNUoEP1br9mKfK7NVCmPeJD/e+MM/HrcjHWO+aZSZpSSyhh0BjBtAF7sYUVPZyoSWKx6RKvsxOAxFVvmMscZOJVX1s5p5P2sxYOFcYXV+2liz33CJRQLnJKk2YZ6xFI7NTG8RuddYzlneSdycfQaCAoLKz3rhvzi97EklZScXhUfIA6ifgDjCKRshAQRgClDTUw/2JNXKQ0lJMxdgDkkDUnK27WNfFrLLcOf6tUwSZYZZQT+FyUp4AG3VoXVipczQdEv8AmPmAKPszPUtUydNSE/UxWSeoVhHK8PZVFISA3hVpiU7jhcekehpoQ1ey0qS5TcXdJKVX3OTeKxtauQVg5KfDiTZQUMj8RcNs7YQgFGBKwX8Jt0f7aKSaNE1TpUe8JtLUfGS5yOS7cjzgOFm0KTxBWEAqJu9gr6hyuCOfCDJUkKDYg+oAc2+z7Q4oNiLmBaVKaUWBIHiSQbEA5kXBG5RiHa2yUyky+4UrGtRSCTYlNtLpJdNuMVBUhozLQbEpbV3B9N14FoSwUJYckhyz5n2HGG2wdsJWJhOEKk2mTAblksV3bENN+UDzNryJssEApJZ3S+NIYDCMy7N0h7GhG0tqYEuUp8RZgXSQHd94yyjauHepAGJzuyYBxnc6+0AV9fLlmUmYQlRzTmUAkKAYDc8aUW0pkxRX4Uy3UlJIJOQdgTdTMATxg2NIiiYE+FPElr8v24wNOmTBhchIUNbt04+7RAva89KgFOp3ZIukAHK1ifiJa5KyEXDklTEBgSGAJu7XZ8nhbCH+KJKFFTpHiSnNzYC3yecGUKlKUhJcPiUX/CPs+0L6SUz2UVFnL6AKsDq9hFsoalJZLNbC/JrcmETaYNVIteNlBIU5BZyEmxYb7+0TBMuSkCWA+BitWeEi6m/DmOcNJKUoShkkizB8zmcsmEDPNmKACApIUXXhKUhvL4lAukEqYxOwXUez1TFgqUT3acItYaFtzZRd9n0gQQUSnYAWuf0HvC3YuypkuWxKWJ0OOwysCPkw0QJgulTl7oBIHuHD9IR0/l1RUAky1pd3dBbqkhlRtU0Kik92mWxFklJbh04ab4R1FWpDKYhs8K2IOo0B6wRJ7Vy8QBKxi1AxHhiSMxxEUlW+0KiVKQygr6nL+h1T8cYTmWyQDaLf2zlskTwkKLePDmHyUBuJsQddY5rtCtJe7nTdGOeOrbGGfZ8iqSfCoPxgnaE5JSEjIQqoF4kpX6xLUrv4bxx3fruizd0r0vaMyWcDFtI3TUTXbFyMKf8A+iBjF7WC2YxP4Vfhi60aD4STc+kOKVSSQ55A3BinbMqyoEggjTPOCpW1FpUFMkDU/uQY6fB45jSxw1lwvhpFquFgNkwLdAFhucL60GSCVqZV9cRPN7+8LJVfNUHCiE71EfNjAPanaJEttd4MdrUumzFzV28SifCCknq+kNZ3Y8JT3gWqZMTfCxSOQMUk7UMtYWZl0psHNj+cEyO3FQlPiCFPm7/OkRcpFOr7LrCuSiXMGBjd/Ew3v+8DV1AJkwKSA+jWAJIGKKRsz/iD3rFaMCxYKCiynGRLBuogOu7azu/SlKAhiBY5gs19C8HtAtyNiCRIMlKQvEpfmZRvc9S59oD2Vs4GYDNSkYW7tKXCUi4exY6e26F+0ttzFoQHIUXSRZw4cEHcSwgNU2ehCZgXiAcK0YgWYbrl+UUFmpuzMqZV97MLjuvCQWBJJBOTZEQxpNnAzil7KL5bmT7hIvFO7E9pFTFKlrdrW01PSL1SVaJS582ctKQoJAxFgAAXz4mJ2ZP2qk0TiWqclPdllJJISDmxII8TBm3aRVtppwqCZMla0tYgEaOzfUBFyldpdmAodUqYxceElieBF+bxYtndoJE4eGdJzsy2CScgxa9oe4HKqIOkA2D2JBCnP9JtDFKVOFJLpsQ+d8yHi39p+zktTTBKSVs+JJfF03xTkTAseBwBoA2TAjO5vwgsEqwUdYkpCcLKDWtrru/LnDNWykqC8SkTEjPFMOHeHcAPpaKjsxanFmvYrFug1MX3ZdKZoKSskMMgzAgh0sGe8TBSzZvamTIPdzSmxYrdkEby9uhi2SdpSZgUEh1y2xpSHmJB8pCTcpOYKc4rNR2ZwLIl3D3xqxG9zZ9+jWg6loZclI71flcpUtQTYlyHzDG7BhllDDzatDJqBjlr7tWQny7ofQTUguljkTle+kQ7HTUodM4BJH1WdR4W13iMqpkszhNlTCJxFpiLBYuSnDkpY1GZBBgpHaFM0JSo4VnyzP8Atvx/AePrDKFvaqrWgBSRk4IJ8N8wXzB1jnNckFZw2D2D7+cXjaE7H3kubjCkgZh78QD8RQK6YAqzlt8c/mtmtMfJOR1FVGXLUhVnyguTMUwteAKZHfAKUWAg2VMwFswdd0c/H1nvQTaWxKYkJCQDBA7M0yZTlN98a7P7ucXBu7wZtCtYpS1hnEzKiZc6efwolSQEjgIXpppzfy2BOrD/ADB8+qKjY2FgIDMw6zVAbkWtxb9Y28ee/JqdQ8OxKcTfzZxKmyxF/dUVrbs9hfXi4Px+cOjUISk92kls1KL/ABaFStmzJ6wTiwtc4VX9so7a6EOw9lCpTNVhchBCBo7QtrqPHKCk5KHoRpFwpKo0KgnAVoUAbAqb+5Iv1GkMP4OiqlPTTv4eYvzII8CjvYtfiIzyxtNzGmoFIBKrcoeoV3khE8B1JIDtvcF4t20v+G85SP5tVKlo1wSySfVcQbP2GiRJMnGZj4Tk13OnSFMb3QAppKikFSQSSA4NwA5DJybTrBFIpSZSUlKSs+QgDRyUnieMNF0TJ7tLh2y3DIesNpVEEYBuAezlx9Tb84o9NezmwEolCoIwlROYAsI53t6rVWzZi3/lS1MhOlvq5x2XtdPaQmTKSFzCD4RqMz1P5xyzZGxaiimL/iqdZp5zOtCSoIIJawu12PKFnL68FIqnZmvUmpl+ALdTYC/u12i+7cohNVLVOSgoM5PgAASAo4WFnDD4iSSmhkkqRUS1rVkEDFM5MBifhFm2N2XmVCkzKhKpFOm6UqsuYSLEgHwi5z3xnLlllNcQ/hPsmbOp5cyWrGumAeWo+ZIfwqBzOjwOhilQZyTiLEYVYsmGiv1joO2jJQgoQEssYQkSycgwYvfOOXVFLMpCoKCsBIwqCcmJN3Fmjp1/Bb298qwpwS2JmA4lrM3GL/2cqgpKSlZSx1NgWFn3HlHO520EqCVO51SC5IbMbiD8w82TWJBDFrglQyD5EjMB7RFnJ7dQUorfvJTKH1Ai/ItbkRA66ZFnUxzDpD8c39ok2TWFRKFA4kjUM75N/T6wapYSGbC+Y09DaKkTtVNq0Z+kJWk52IZtdS+cVyqmkqPiVceIMpjxZgH3gvFo23OlqOBXhIfQjdmHCh0BEV2qp0FLISlQbIn/ANik/EMABXOlQXp5FOxG4Zi3C8KFoUTiKlAEfiP7gw6r0+EEo8QsMGftnCibtJKyEkMvk3rHNnlfbTLO8gZssJHDcImpKxLM0AbTUskYSw3xHQ0T6niYwzsmd31GbZFfLQSZUoBsySU+143XULmeJIJcbsveDKNAukTEngAAB6xHV7PAGPDZ7usP/iOieLGOqYYy9IqEryUbnTL0jKpnsSoDQpb5N4J2bLlkeK75EJJUG5RNUy0CyirgEodSugNoqYyHdAqQKmHCyrHJGnUmLIilXIRiSHJtZypvWEWzKlIXgSq/4BdVtVAZephlX10w+EB24kfAjTaFe2ptqeXC0pA0UHYEZOG+IW1+2goApKRMTmWIf3h9WyQsPMBYblAv7ExXpWzWmA4ClAvcgltWhbM27LVK5Z76aSQXwy3ZJfXPLhD7Y1QZswzFA3skN6tfi0VtiryJVMSxwgJOFhqrhfrHTOyew0yJXeTR4sI8DZE/I06QsrqLxm2bPpyoqVhUEiwxWv6vbfxgmopxhKQQVjK5vyBv7mLBs+tEyWomWUZMCz6vpFR7V7fTTAqKCrECBwvCxuzsabC2ylU4mYHsE8gNOJ13Q/2p2zRRpSBLKkEWU/h5ZPHMtnVKpye/QkM5FhcEAPYFhm7xaKEIq5JlTACqzlJCmUBuLF+UaSRNEbQ/4gLZSpUqRKDOlZCln0AECUFdtSpOL+Ilpl/0Iex0I/KKFU7Im08wmWDZ/Ospc5jg9vaGeyxNnkE1KpRGaErDvxOnvBSdL2JslgRPm41hXmWLhuZZuDQ7qqATAAVEoOfgDFuTxyyZRimUJkydUTh5ml3Dvcvh13AgRaNldu5KglBC5Styy1up/IQb0Vm0m1+zaTi7uUk8VJw+hz+Ios1Qp5ng7xClhr3QoXtfXk8dsoKyXMDpUSOJbPpCja3Z1SknAzku+JveH2Uqv7H7UDCmWEKA/CXPC1i33lBg7QFSihJxkhyg+Ycd6geF7cIpu06adKm4Zip0u/hUZrB/7kseT34RL3veJMqpwrwl0zE5vmci6MtCRwg6MdtasWPMCqWDdBHk0z+kdIA2NNmImqQpXgN0hRcj3gqnqZyCAZnfSxYGYMVhpiubcz0ieklJuoy7F3Au3K2XWFT6E7XpXQD3aJicx4glQ9mPqIrVXRykMpiF8S59YlrpZlLKpMzw5lCxhI6GxHEQt2hWZOOTXH3yji8+emGXN0MlykqsTYwvr6FSFgIUSDESjMZyMPPOGezVomEOco5fLlvP+qWGO8tNlKUk5hiTmkM/ElvmNp1CcOKyjc5MnoAW6wrkqxEAkrSMirLnyh1TJCzjUFEMyQDhSf2j1XS3lJmGWQlRILeU4W5Xv0iGslKUbpmEtmk4QeZs5jKmpUo4ZaVpSLHCMKekaIllJ8koK3zC54WcmDZIimZLQQyEDcZgf2LD3hF3Klk4lul8gUFPuuG+0JClJBM6WEjNXchujgBusDbOUkl/4106Jl0yC/IhR+IWyZMlpAwskHfcnqy2hjtXZE1VPilYFgsClAJX0uYLTMCRYTVj/wCpKfZjBM6umpCVy2SRmlVrchrwiJdHEWzamXJpyAXUhV0lLKBzIIgen7SzJqlkzkjckBwkaPlDhNbJnD+bKKVX0HUlooe3dhCXMMyUoDOzs/CFlL8XjlJ2veztvzQpKQpCyA+EqZR4gHWHQFLVKkqWQZkt3lkhxibzM+6OSbL7OTKpSJx/lEZnF4i1gwGX7x2TY3ZSnTKGGaqWoXdJAN83fN95gkyVcsRG3dlFEpXcyEPqMkgb3b24xUZH8hWNTFIId1BSG5C/WLTV7Ko12mVMzEmzYyl94YWIO6A6alppC8VIgy1quSEmYDvFrJ5GNfbURrb2u2PJqkAy0B0+X8OjtdyP0hLN7OKkqC8AALOVBQ9CecX0zFzA06WADouXjSeNlWPSF9Rs/CQQyTk6QpI6MG6PD7T0TIlU6UeJQbexI9iDCTa3ZxSkn+GVJJ8zFI9PEXHoYtngHnWkf6kqc9SkxImjkrY45eTM6kH1Fj6QoTjcuprKJRCiAHdgSB0a4i89nf8AijiKUzQ2Qd39mvFmruyyZgYEn+5Ex+hYmKhtXsEZQxYEN+JzJUOPlWk7rgQ9Ht0dVNT1iLCWpRGYAJ6s0c52nS00qYZUxSULAs5Ug9Hf2J5Rt2feStCe8OEnwuA3TCpSVHilQ5RftpUlPUy3nyRNS3nHiI6iHKV4cum7HdeJFQjGfEnErAsgcXwrHp0i1bJSUp8T4muAr/LwNM7MJQvDJugl8DgoblhBTzD8YdU9CiWlKSrA48KVEAf2kuIVK3gj2msKJcTA5s6kkDexwv0IhBPTIka4lnLf6YQ0WTbdTgLYFKJ1xJB9GGMcQTFP2zIUheM66bo4fPl/LG/2XV65i3DW03QZsOlKUkvcxvTK71JSzPlBcvZJkJup3jj9t72MLz/COVICUHCHDuFkflpEElSi603UPrmX9BBFSuYsFaiEpXbCCMTfkOUBSkJl4kJSA91YtOcexXQlrFTSHKipJsQksDEksBCXUyH0+p9zZvAUutN0pcB7ra5PBOnPSBEVSQosXa2I5h8wD8mCgxqJaFedLsfquT0yT1xHhHsqvWkWKZMvIML9BqeggI1ICQTfcN/pkPmF86coqxqVhGWJnwvuGqm0GQiKSzCtOilqUd6iT+iRyZuMRKqi11AkXt5R11MV3/mBVZIwpJsHcnio6nhkIOlzLNprxjLIGSK7VSlMM73hTtbaqFBg+KzNBGF4FXs9J0uYMM9djsDsvbSkakB89Y6LsntSk3xg73zvueKbL2QkgP6tHsjYQJOf3lG3tKHYqbaMtYSpkjF4SwB++Ee/xkpHiC1BndIy4+EfrHN9lUU1A8CyBZxmLZe0PpS5mJiWbI7t3TQiFbDlXJdVLnAEqmy8OoWW/wBp/WIkT52J0KMxA+qWxX/fLLEjkYSIQVBwGP1J3cuHxEoDFKk2IOYzhy0rTpFYhYZK0KOqfJ/4Ls72bFESpEsByjB/UHQn4Wg+ogRW0krAM5OMi2MWmDdfXkYllYkuqVMJAuVJBBY/iT+dwWiibjZalXlTU/6FB/dJNuNiI8TNqpbjCp9QhRU3Fh4m6GNkViFf9VCST9SfCedrH2gyWMaT3axPCc5ax4xye432MVAUJEpSi0mX3qs3SELU13BDBRvqmJaaqwzPBLWlQzwKAUeaC+L1vwjatWkA+NaQfpWnvkg8j4wOV+EK0VKl2mJSkDyTpZ72Ure6ScSTwBfhFBaqQSp/lIxBipChh5EZ4TbMOOUEbV2cVIISHdnQoYgW3jJ+MJ6OvKQCrDwmAlaA+85h+PvFnppuIOzHhcMYQsc6mUoQouVJZ3QQ6L8Df5ip7TrMaybEZBtI6L2uQgEY14XyLHuy+hNmMUqrRKBILJXufPiN44x5/wCowu9MbuXdQUdCAgry3RHPrwXCrwVXFS5IShLNneFU6QcIcZZxxWaVuS6nPAJclQAUsjEbBN24D/EYyn8RAGZbPoIim1nhCmcn6lacE/bRmzgoqtmMybqPXSPatbvTT2ZJUCoeVyT768dIW1Dp5Ddb/POGS6hRKiHc+Y5W56CFNaoE5vuA8toCbyPFc2SPXpAtVOMxXwNwjaoW4wos2cZIltr+8RSRSUspzplBoqM20tAc/wA19NI1UtmHUmIs2DmnmmDBMBZ4Uom+EcY3TPZoysB0kNDGnWwEVmXWEnnBSK8u0Kbg2tdNPwm2ucFJrBiuwim/8yLEvECdpEkjVJccd4jWE6ENogEHTWMl1oNgbGwPEORFSpaom3p1iZNQR4vUcRFyhYv4vxcwfUQTQzSlaVIUx9CP15RXZ8+4L2z9YZU00FAU9wbj5ioFoqZaFgrQMJF1oA0/Ekbt4gJzLVjSHI3HPUMTvaNpNaGQtJZQcDjw462/WMnzUy1JWB4FaHIDIp5Bx0IjQhH/ADFEwAkYkKfLzoL3zzD5jSIJuy+7X30skE5lOSwPxAuyhxB/ML6ulMpWpQq6Va3+C1uLRrsfaqkKUgspvMPKFJ3/ANKhnuzIOkUZ+JYLTJYZQzCWAUDmR1zS5zhzspaVsAQOX5bvvKFSJ2FScP1XGgU3DIK5fpDSgmgnduJGY3cCPeFTjfbwOFjiUNRhxAtcuD98Ip82lplEqOFIFwMLDoGt0i77UAMshgo58/TWKBtzxoscaRmQHUP9QBcc4w80vbPIsnLWuY0oAp3guPh48rJligpdUSUaO7TicAcC8RzdppwvLT5vqMefz9PLD2/1T5EkqfEWAYXGQGgiZa/CAkEIL21V+5j1LvuDc4xSirwp6GPTahJs0EYAyRqRlCuqIDAOw139IPqU/Tnv0helLuQPWDonktOgsNTGyJn7Rkyww5nMmMsGiKGpDnd+14hfU6xOL+nzAc9em5/yYQaJKuozPD9o9RMdukLjMc84OpMyN2fxBcTESZjkQTLOfBoXySy0vqTDTBYngPewibiTEKYtyPzANOpppTv/ADDweU/zG3BvUfrEFHK/mAnMFL9YrWoD+lSxHP8ASJ1rzbVRHCwBPzAm35xlSnBYsT1Nh7iBzUMlG7G55TEBvce0OTRGeYIGj+hLiC6Cow4wdGJG8EYVezHpCjZk4mxzOIdUl4d9yClMzW+LkM/yggSy5h7s64Tc7iltOSgfWH1HPE6nINleUuclB2L9W5Eboq2xl4aqfLV5V4Q+jsQDwcW9Ib7OVhC0nUDg5Dg8o0gNaWaZsgy1uFosdCoWFtxBY9TFbqEsUha/GD4VGwUMsx5SNdM4ZbRmH/qIfFhJLfUwv116wHOnoqUCY1iGmDcTYHg9xFmLodorYypoxJy4hSbgjcrlY8ItGxqlZN78RZ/0jn1LUrlTDLUApVsJyCxoOCmi8bAqMQdOWvLiN/GJ2a4o8hULbxo/F8jHM9vyVCZjRKV3iRdrLA/Eki5G8Z5F7x0OsbuvC7tYpvn08Q4GOb7SmKQf5diDcAuB0OSTodMrRn5pvFHd0Q1W1DMBE1j0v+8B7Pr0h5RDy12JFincoXOUFbYmpXYkhZzI8STzST7gwvp6EJyIPI/kY4rj/wBKYtQEsFKNvwj7vGTq3JgymIZ2YceEb1EkqLqVdrAXgecpIOEG+pOZjtaIJ60JBvffoYHSkqOLcH5D8o1JxKfIDL7MTMQPF4QdIAHmSgSD99Y0mEEvoI2qHGcRyEk5iEG+LM7oXTksDDkSgA6rjdvPGA6qmKupghQrp9+4W5m0HyEBImenNv3iLuSggai/tnG81f0J0R75mLN7LOKYlXL4+/aG8tbhB4OeSbj4hGggpD6KA4nWGInfyllruUp65+gHvC0SRRJnBQOYHx/mCpN1pOigR1DH1hWZ1myyb/aH/WHlHIPdq3hdt7hx+kGhUXbYErloGRQD1cxGJZKVpNyyPb/PtB+22X3ajokD8xBFNTDv73DD2SSfiCj4EpDhJX+En1KbxZKGZpp/+rj0/OE38Ie7uL4RMPNdz8CD9mTAZ6BotCD6g/n8w5wG1aj+duCwL/6WI++EGrnsSo3fPhofe/8AcY1rJXifUZdRHtUjCUECzMRvDOerCKES1VSUgEMXYh8j929Yr9NPMicooDJVYgh0qBuzbiNPSHM1jJVJHmQ6pR9Dhf8ACoN6CK5VTyF3yLMTpl4Ve7HR4fw1hrqUKKFO6VB5ZfLXC+ovnp1i49m5yT5sxnZlA5E/qDFC2RXFGKUtOJL4gDmRkSNyh+oi97AlIN0qxG1jmRpzaJO9HPaBRRKcDj4cj004xQl7RKzhmBR1TMAJUH379xGojoW0kqCQoDEgM6XYp430jmXa+kKnw4wxJwklKgQzgZg8jwiPJL8Z7IttoVKX4xY+VTN/mFVRXjSN0bQWUEFRWkbiQpt7PYjq78ITVOLI34xjcZs9LROmEpcpwnUveFs+ckO3i+DBdVNABKkuSLeLwwqQxYk+gsP1jbtTelll8SujCxjepm6HP794knTQtgk55k36RDUoAYhuZ+YABIUoub6Nug6jRoDcZnnpEaJjkAdYPo5D28ozfVh+sKkilyXKnyTqd53cYn7rEBYJF7bmzPPSJKqQcSEBg92fhmYiqJ5PgR5EtiIzU2fIPbjD0C+qkePCNMzxb9IVTj41EZH7EPZr4VPmfZ7nrC2ZTsSNAAebmKOIpUvwv/V/6mC5YeVk+HCf92fwIylksl9MK/Vg/o4g6mkv4MgUy8P9ztAKBpKfHMA/quOBAEOZLiYB+IknmkAxHshJEyUTlMSnCeIJf8omrVFCkr0N+RdiPY+0GiTTkElhdiQPT/Bhlssfzw+RkkHmHH3ziCUgYlX+lJHVKhb7+kxqCwSfxJYHmAx94AZzbTZkvUpYcwwA9oWbNW60XYglPpf8xBNTP/8AkrVvSSBzCj8iBJowFS0FsMxKxa3i/wAxVEPqvxolr/GVJ5KS4I9n6iPNqSipMpSdVM+TKR40nqCQ0QpmEqmyz5cUtaDuJxA/vzEE7NWTLUlZbGHH9K0ZdDiaGC6VPfDawBSps0hQJSRwF/SAJiQ4ExsWSh9K9zbjuPSDVzgiamYmxDYhvSfgg/d4nq6QHFLthPiST9Nz/wCL24QjDpklGBjiSbyl/UGsz6lORBzBEXXs8O8UDhCTqAGvFW2LJVLBSsHAvzJNyhQ+tJ3fMW3ZSVOElifxJyV+hiTorbdUtPnQTa92Dau4YjeDFM2nUyy6MTAB+7WPEBoqWt7pD5ab4ue3atSUssYx9TKwzEjMM+Y4PHKtv97LT3kuZ39MTiGSsD8U3TzH7RVZUr2lS4VYknCoZuGSsHV8nPCxhZIrAVEkese1dYkpCpSinehRfDvwnIpO4iFiZ0YZYSnJwsW0JmK7OB76ekDy0nEzPvjIyLXRy2sDYaNmdc/zgOqU92YaDe0eRkBJ6SQ4xKYW+NGhlTLIDpF1EXNz9iMjIQDVq2JbPUn7zJghUvCizAqy4AZn59o8jIog02yLCxslOpJyffvMR1KAiUsO6vCLakuB8ExkZAca0tMSgS3uUYf9xL9WSYJqC1RM4MlI3YGbrGRkM/raeplIAthV4eBb9fmDquelSyPoUlCx/cSFD3f+0xkZDJMpknCbYTY7sJCh7GMpT3iEBmKSpAG5mI9oyMg+hEqce8lODiKFcnSqCgkTBNSciwH+0H2aMjIDFU4JOA+YBJPFjhV8RjlK5iRnidPEHMcb36x7GQzD1lMSygHKdNFJOnL9YNQCE2OIBignNjb5AB4tGRkIG+zlAEJtgV5T+E/Ung2bbjFko6RabjT4ybjwOcZGQ5ymptvU3eoGFbKbI+IHcxBBSY5F2i2UZUxU0ApX9eE4kqH9TXB5i++MjIdm4jLtT1pkEk4lDr+0F7O2MiaFqSpWFIcmMjI5MsbPtTlLJ2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8" name="Picture 12" descr="http://perssupport.nl/apssite/binaries/content/gallery/afbeeldingen/persberichten/2011/10/11/aoc+oost+logo2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454" y="260649"/>
            <a:ext cx="1973619" cy="1656184"/>
          </a:xfrm>
          <a:prstGeom prst="rect">
            <a:avLst/>
          </a:prstGeom>
          <a:noFill/>
        </p:spPr>
      </p:pic>
      <p:pic>
        <p:nvPicPr>
          <p:cNvPr id="4110" name="Picture 14" descr="https://www.royalcanin.nl/assets/images/Groenhorst_Barneveld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3754388" cy="1877194"/>
          </a:xfrm>
          <a:prstGeom prst="rect">
            <a:avLst/>
          </a:prstGeom>
          <a:noFill/>
        </p:spPr>
      </p:pic>
      <p:pic>
        <p:nvPicPr>
          <p:cNvPr id="4114" name="Picture 18" descr="http://cdn.nlhors-mansfield.savviihq.com/wp-content/uploads/2000/05/van-hall-larenstei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509120"/>
            <a:ext cx="2808312" cy="1881569"/>
          </a:xfrm>
          <a:prstGeom prst="rect">
            <a:avLst/>
          </a:prstGeom>
          <a:noFill/>
        </p:spPr>
      </p:pic>
      <p:pic>
        <p:nvPicPr>
          <p:cNvPr id="4116" name="Picture 20" descr="http://www.aeres.nl/~/media/Images/Gedeelde-vormgeving/Logos/Stoas_Vilentum-logo_web.ashx?w=250&amp;h=69&amp;as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441415"/>
            <a:ext cx="3960440" cy="1093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Mijn </a:t>
            </a:r>
            <a:r>
              <a:rPr lang="nl-NL" dirty="0" err="1" smtClean="0"/>
              <a:t>ultime</a:t>
            </a:r>
            <a:r>
              <a:rPr lang="nl-NL" dirty="0" smtClean="0"/>
              <a:t> doel was om naar Afrika te gaan </a:t>
            </a:r>
          </a:p>
          <a:p>
            <a:r>
              <a:rPr lang="nl-NL" dirty="0" smtClean="0"/>
              <a:t>Dacht dat dat te moeilijk was</a:t>
            </a:r>
          </a:p>
          <a:p>
            <a:r>
              <a:rPr lang="nl-NL" dirty="0" smtClean="0"/>
              <a:t>Toen werd mijn doel dierentuinmedewerker</a:t>
            </a:r>
          </a:p>
          <a:p>
            <a:r>
              <a:rPr lang="nl-NL" dirty="0" smtClean="0"/>
              <a:t>Vervolgens wilde ik toch naar Afrika</a:t>
            </a:r>
          </a:p>
          <a:p>
            <a:r>
              <a:rPr lang="nl-NL" dirty="0" smtClean="0"/>
              <a:t>2x stage en daarna een baan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09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scontent-b-ams.xx.fbcdn.net/hphotos-xfa1/v/t1.0-9/292702_10150261838822172_8099817_n.jpg?oh=0d09da0fdccc959c0e9b8715b2d58393&amp;oe=545C25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420888"/>
            <a:ext cx="2831637" cy="2123728"/>
          </a:xfrm>
          <a:prstGeom prst="rect">
            <a:avLst/>
          </a:prstGeom>
          <a:noFill/>
        </p:spPr>
      </p:pic>
      <p:pic>
        <p:nvPicPr>
          <p:cNvPr id="3076" name="Picture 4" descr="http://www.magix.info/mcpool01/10/04/16/6A/50/46/41/11/DE/91/A9/EE/1D/54/1C/80/B8/0BBDF2F0464111DEA56BAC980ED1A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3072848" cy="2208610"/>
          </a:xfrm>
          <a:prstGeom prst="rect">
            <a:avLst/>
          </a:prstGeom>
          <a:noFill/>
        </p:spPr>
      </p:pic>
      <p:pic>
        <p:nvPicPr>
          <p:cNvPr id="5" name="Picture 10" descr="https://scontent-b-ams.xx.fbcdn.net/hphotos-xfa1/v/t1.0-9/166225_10150117639914882_353163_n.jpg?oh=1128faf3833bb01fc6e70a5c6146c097&amp;oe=546DE8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276872"/>
            <a:ext cx="3528392" cy="2352261"/>
          </a:xfrm>
          <a:prstGeom prst="rect">
            <a:avLst/>
          </a:prstGeom>
          <a:noFill/>
        </p:spPr>
      </p:pic>
      <p:pic>
        <p:nvPicPr>
          <p:cNvPr id="6" name="Picture 8" descr="https://www.cursuscentrum.nl/bestanden/producten/images/thumbs/1_201004201616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420888"/>
            <a:ext cx="2659224" cy="1772817"/>
          </a:xfrm>
          <a:prstGeom prst="rect">
            <a:avLst/>
          </a:prstGeom>
          <a:noFill/>
        </p:spPr>
      </p:pic>
      <p:pic>
        <p:nvPicPr>
          <p:cNvPr id="4" name="Picture 6" descr="http://www.biolib.cz/IMG/GAL/105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420888"/>
            <a:ext cx="3490820" cy="263691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Werk</a:t>
            </a:r>
            <a:r>
              <a:rPr lang="en-US" dirty="0" smtClean="0"/>
              <a:t> </a:t>
            </a:r>
            <a:r>
              <a:rPr lang="en-US" dirty="0" err="1" smtClean="0"/>
              <a:t>ervaring</a:t>
            </a:r>
            <a:endParaRPr lang="nl-NL" dirty="0"/>
          </a:p>
        </p:txBody>
      </p:sp>
      <p:sp>
        <p:nvSpPr>
          <p:cNvPr id="3074" name="AutoShape 2" descr="data:image/jpeg;base64,/9j/4AAQSkZJRgABAQAAAQABAAD/2wCEAAkGBxQTEhQUExQWFhUXGRwaGBgYGBwdHhweHx0cGh0fHBwdHCggGxwlHxgfIjEhJSkrLi4uHh80ODMsNygtLiwBCgoKDg0OGxAQGzYkICYyLC8sNCw0LDQsLDcsLCwsLywsLCw0LCwsLCwsLCwsLCwsLCwsLCwsLCwsLCwsLCwsLP/AABEIAKAA4AMBIgACEQEDEQH/xAAbAAACAwEBAQAAAAAAAAAAAAAEBQIDBgcBAP/EAD8QAAICAAQDBgMHAwIEBwEAAAECAxEABBIhBTFBBhMiUWFxMoGRBxQjQlKhscHR8HKCFSRi4RczNKKy4vEW/8QAGQEAAwEBAQAAAAAAAAAAAAAAAQIDAAQF/8QAKxEAAgICAgAFAwMFAAAAAAAAAAECEQMhEjEEEyJBUWGBoTJxsRRCUpHw/9oADAMBAAIRAxEAPwAScEzoN/j1X9AMP5Ho0W30s1c+mFSkgi1BOoBSeYHXf++CpTUZ56qNbc9j0xxPaosgXgqkZYHTsWYkjr5A+mPIWVJdJOxoAnkN/L5487My6UVWHhNht+h5bYtzMZAibmRan064d6kBfpDJB+G2/IkEDr1HywI0R03XLn6Yo47xNMun4o1SMFZYwaPXxSHopvlzOMTnc5mM03j1Mv6EB0jpyHL3NnDwx6t6BKVGwbjsMRYPMgJBUgeL+OeJ5TjaMbRJm9RGwF/7qsYScLeSIfhZBL28Ram+pJwfHxaRbEmWmQ+akONuew3/AGxnFe38mUh6ZneaRmVg0gsahXPrzxLLTjUVYb3QF9OWKfv8U3csjDUq+NbogjlYNEA3imQ06tV1fPE6bG6PcwbDLq2ur+eBOIsFMRUna798HTwgpdVpusJ86v4a+eo/xgpVKhW9AnCTyHUk7YeRwEAsu5IArCThcBkljCiyWr54cZh9Aal5Er8wcNJ+oWPQPJqobX6dRgmDJSMjU7LEzAOAaB2JF4izq7WpIOwIPn13w6OkZLTqstLZXoAF2PvhL6GoURw6BpVqFkD++FeejuQgGwMNJYSxF9By88L4I7LkgEFqA/zrgxe7M1oEhiO4rnyA6/3xYIbIUVfX264a5lQg0qfGef8A0jy9zgGKCm3LAdcU5WJxoklo1bE+nTDB+IGoiQNIkWz/ABgbJyACyFI354v4jIsq+BFjUFfD/XE5d7GWgzicAWeQjqdQPvvhdNKJu9YDxLRAPpsawfxlbWB15Muk+6//ALgRARJEUW/FpauobCR0kVlsu7wR5ZQR4pmv/avL9z+2FlAH+fPB/HZEEzIKCRgKl72P73eBcjDeoCuV4rFUr+Sb26HXY3tCcrKQ9mFzTAdD0P8AfDvtbwNEHeKyhX3BJr1+eMhpFV5Y0/ZLiiSM0GZAbWKR23I/6RfLBbp6ClfZhM3mHErHkdQ2Xbntth7nmZYZGkY2NtPlYoe+FWYyyNIpJKk1sByPKifXDrj3/pqoHcbjfpQvywjadAXuA8MT8OOiN1s3vyJH9Rhs5EWXnzEiju4iDGp5NI3wj2F2cAxNpEI07lKGLftLk0Q8Pyo/Pcr+pNKv8nD44qUtgbpGe4NwQ5gvmMwxbUC+5+M3vZ8vTD1cv3agbAXtWCeGRFYnS9lpWHp5jFvGnVI8uKIZl8v3Y9OWFlLlIZRpENI0seYB5YqzKBXZB8JNj5gYjOCFar6fXfoMeTanKk0LTl/p2N4VLYz6L+NKGy0DNZMUpHIbAgHY8wdsUzeJaBq+Q/fHuYJbLsgawGVj8th/OIIlIj87F4aPTQj7J2HhLVRG1evlhVmx+ER11WcGZuQi6B8W+/K/Qe2F85sN7+fpgJW7NLoh2UjvMRgkjxAWD/lYPmcKWG5ALV9TWKOyoHfpqFrq8XkN8Ms2Y1gj7sDUTIzHrQPhB8ufLGnuYF+kWtmPEoerA2I9emGvEI2GVhCsFss7NW5GwAvCbgqXPbKTvsCMOe1SMqoTshXb2BN7dMZr1JGT0xLmL8RN1HuAfUY84UGRVo0xJIHW8F53MqoBPJqonfF/DpiVIVSxs7k0AB/Pyw0VYHoWlCptjbnni6JLIG59Sf4w4hyYJBdlZj6bD5Y+mhVDqNbeWGktWaLM/GoJY9Bg3NeJBtsa5YAy7XrF402Q4azRq67qNyK+mEn6aY0Y2XPkz9xjsUVkJHsw2/jCaAmPvswCQIlKqDyMjbD6bnGxXKs8TLL4C1FetV6e2PDwuBoxEyFgh1Ena2O3IHHN5qV2Wcfgwjpqgy0vM20ZPnVEYNTLspJoChvjc5bJxooURoqruBQ2J98QzEqX4mUj0AwV4ldJC8DFulrqI64900wodNQPrjTyZqIAF2I32GkYhJxLLgeF1s+i/ttikc9dRFlD6mIjBWQKDf4mmj78/XB/F2IISI73ZA50f5w1z3ZKZ3EnhBQkhb6bV/GKE7PziZpXU0KII335V++Dyi6ZuLR9mIrWM7g3Q9djzwH9pkw+/wCWJ+ERREfU4fw5diVMikbmr+Yxlfthy8qPllrcRdFs0DzLdAL6+eHxTqVAnHVj/hxy6Z2QzyKIyAx3oWN6+uB+P5h87nEMboY0vQAeQ67dOmORZTOMjE8z6740HDO0wiV2K71sAas/2wXjlH9IVKD7Ol51UgiSjqZ9xXwgDr6/0xVHND3Z8YLk7kdbHKvIf1xyjinbaafYqFWqoE/5WFEvFZLsMR7YywP5N5kTs8sP/LzAHdtI398VQ5YBRTdKr+2OdcK7WsoCPuprV7DkMOM721JvuzQDKRYuwOd4HlzRuUWaLiyE0a3HI+2BxD+GvmLvGSzXb6ckikIPIEcvY4CzHbWYqFAVQL5YbypC8onRuAQmHMiQKCoOwJ2sg0dvlgaLKyUygNekAkDY9SB88c1PaectZc36bfxzwanbnNhSvftXy/nG8qV2HlCqOicPyEqtuAp9eY8tud4KzuSQwu28hB8Vk7AjpXTHMez/AGrlim1tbjrf8+uNhwntnHIzRuwh7wfGeRPQNgOEkzelrRXwxu9WNW3UGveumNQ86kfCAOQFcsE8J4LllQVOjNZPhZeR+fPBz8PiJ3Yj5qP64TzYph8uVA7LF3QdECsp0Ndm7FqR5XpO2Pn4ZJIhCKB7Cr+Zw1V1RfwY9RZgTe4AXYf/ACOC4HbnZN8zVD0oYlLxH+I6x/Ih4d2cjhW5hqYkeBdxhkM3IbSNFRVNEnavbbc4+4pxR41tEvetxufM8uWAMz2gaNAGou3L0/tiL5T+oaSGhcDrYHXr9MUtM98iPLkK9TjIcQz8zShYGcsd3NGhfTF/DYcyGZpJNgOR8/64zw67NzVjfMShn3k5DYXfzwDLFGGBDD/UeZ9lBu8JuJ8Q1hqkX1I9egwDlnfmopRtrIA260cUjhaQrmrDeLZRmYF5B6AivlhbPlkjAJbV5gdMfTZdtNXqJ9cWQcLlGrwVW5s9MdEaS7JS2+jUwdopLZWTVyq+QxZkeJMfFpcAE3pP0xTMjtRZBV7FRW/reC5OCW/hcoeovVv8sJLhVDpyC4eIO2mtW55Fr29iPnhJ9uTR93lCSwlZWpgSFZPCSreZsgi/XDGSMQak7zvJB8Z/SD09zjJ57Mtnp078XFlrCDzJ8/asNh7tdDT6+pzvMxaQt8yMBsNwDjZdr+F6irovnftjJvyx0xlaINUByx0cVAYMO+B3jw6YrREribuKxEDHjDGMV0Tj3RiysfLzwQEe7xNIcTvbFqLjBoiiVgmN6GKgMWAYAQqPNlSKOCRxeX9bfXC30xFXxuzXQ3XjUn6z8jhtL2umQKImrzJ3OMkG3xbHzwkoRe2h1OSXY/k7QSudTuxPL4ji/hvH2icM4EoHR7P0PPGfOJ1jcYvVAtnVcj2pjnpUZUNcn2+SgGvnd4aPKoQ6SNhuav8Az3xxYyVysYcZftjNDQLa028LGifZhvjln4XfoKLJ8nR+HZaBUYtGZTfMpVj03398CcUeI7yKIw3INRKj2GLMvx/LSZdZEDE8mGo2p9T/ABhSeIZZxRjK3yO23n03OIqMr2mGTS0hpnc9lRFUaiQitTE0fkOgwNLxyLQqxxUCLJJv64FmzuQWgsbkdSeZ9RhXxHPRmzFYFVRGKxx37MVyo3eX4rCECmTa725YvyGbZg/3d1ahsD5nYW3vjz/+VyBnZmY6AAO7jsIvSy12x9qwn4XHlZC6fjrAZgyoAwRu73jaR28VFjdA/lwvGLdNlFdWhZlaSXuWbVPJbSt0QdAPnth5Dw6hSjYemEmdljy7ySM0ckl3SWAedEk7n+mKoe2TNLGWh1hPyx8qfZi3Pcjb5Ys5aqKFUbds1uW7PRBUecmRWvwj+u4v2wD2s7FZbNZWQ5eNYp0opQ5gWSprzx4+ecZv7upkMUQ0mmWjpW2LMwOnnyvzx7PxGFH0mco4/WqgBue4UkO/U2KH8RXLlaY/FVRw/NZV4iBIpU+RxUfPHaOKNHmAVkCyQINJlLKXLHfUQN1G/LnjnnaPsk2XAkjJeM78tx746I5k3UtMnLE0rWzLEY804m2JiPF7I0UEWcSVbxf3O2Irg2aiBXfBKrjyNLxeiUMKw0UXj2sWVvyxEA4JjwYiwx6RjxzjGPExKN96xEcsQgG+MYPFc8Wy3jx2AAxSZcTsaiZ36Y33ZbgcKZZ5p0LFiEUAXV9cZfszkO+mUdOZx0/i0QEcUS2BqLGvQUL+pwk5+ljqO0YBckYHlCS2jGqArZTtfQn2xOMH5Dn8/TDnMcNiVqDFnFbchv5HAXGNIICjfk3l8saMkTmmKZFv3JxZGigbn0wSGWgTXqP7YMXOwOSXS1qtN/vthrsWhmnEcxIAYCIl0mtNllqzbE+gJ9PniqDhxdtOYnuZxYBJPdir8YBLPIQfh2C1vd0HBgORR5EbbutEOq9yxLFzY2qhY57rhbwlXy8oZ4ygaJW71pNGktuXYm9bDkR1xyt9nbSSEP8AwuMyNHH3kpFaeVtZ2Onev89sOOH9mO8MWrUyq+rRqpQQwALAAAqSP2bDrKZ95W7vJKhIojSpRSCSxaVrOq6/8tefn0wbw+Z5YGMLqdEi65mWtYpm2VeSITsp6eV4Fy9jNIznEs20TuYgZZGdiWZWCKSTXdDSC7H9X5a2vmAiUy8YjjijeVWMk8rm9J5CIfEepvzPnhw/EUdnlgC/gkRKdTN4n5szE0o0g7e3nhe/GxDNmIGihly9KhjI0g6bIKOD8QvkQPcYdadUBvVnmX7TZfVccDKxNaaQsRRskoopfqcMOH8SnlHdxZVHQjcq13vyoqNLc9uuFmd7GZeVBNl5zlH06hl5fEWUAE6GJUlq5gg74UcP4Q0jxRnTDGH8alDqJHNn5atjexNXeG4RkhVJphPazsEw/FgAA5NHYJU9QQDjLZjImI6XWjjoeV4C2UkDRSAhmJq9qCkk9O8ra/hO+4wL2q4c08QljUGQAM6gg7EXqWuY+uJrK4tK7QzxqSbXZzmVawKy1hs8dDf6EEYCMWOxM5mimDBJXFKOLsYmZiTywGwpaI6cfVizQ/WNvesVsD1BxuQOJA4804mIm/S30w34bwCWXkAo8zgOaXYyjYpRL2AvEO5KNbAjG5ynBVhFEgk9cfS8NRwyu1Ejw+h6X/bEln5OkguHFW2YaSa+WIqN8fSwFWIbYg1iRXFhTd/ZtlyWdugGH03HFZ2AKkDY2CR/m2EHYWYqrAfqW/YA/wB8anh/ZySfKLLGQH1M192gEqXSgBjSsN/F1GJur2Nv2FbTIZNerxbHzA8qHTCPOOSzGyxJPp9MPX4bmYw7MMsqA6SZGUnbfkoF3gyLORoKMvDSAKUmBmYepqr+Zxrj2hZQfyZH7o7EALZ8gOeDU4JIaVk0AmgZCEF+5ONCnaDLEaY6kdm+COMonh230nWwN2d/LbC7NdoQrficNymrlur3/OMnJgcUuxz2m4rmYc3NGLZLVhGwo2b8SmyRyrb54o4RNEZAwjZ3kLJGpRGIlBFsWa/CLFn0xt4lXiMDGSNopo7CtqAZgPbemAFg4x4H3eEjLMveOx8cjFQq8isYrU7nYMwAA+RGItO9dHTy19S/MzxIqfe5H1llKaOaDWaJIA8bCjsAQOV4OzfG44Hd+8RmjVmSOO/i1DUKoEk7mvezyxh/u4TMSyPLISGZdEcZCgnmgd5ASt/FtZGHPZHgcszykJ3qNF4tYZKlU2oNkgA3yB2GNx+DN/JCTJ/e5VjR1yxbxJDVIxJrY1uaB9R0wk4xJFkc42XKNEzppldSJVJcbABgoUGt732w+4z9lmbdYwk8RASnJJ1MbtiTXIdADgHODiGWmmZMwYm8IsspUhQqgEbs7aQDuBV/WkUkTk7Ifhw5ZZYJO9kzCuFl2vSPC6Lq3uzRBI5jfH3ZObMiQRNEzoBp1JIKFc7WztQq1bDR8ys+VEmd7hVgPe91CmlZGvbvDyUtpIAHOiSMYzMzlZHCRiNidQVPysfEADzW7q7wzimmjcqaN5xpVQidSwRltwdNRuaHRvGdztXUb74yC8WmGZiSMBAraI6pSAxB0sORuvkScWwcQjsQrIGcIdQUeEPe4JoByOVjcAczePsplY3zqs2pQjgldivg3bfnsQRv9cTUUrsa26o8+0MKM00SXpTzN8/XGQkidtQQEhRZPkMH8X4kZpnlPVjXteI8MfMRhXg5sbsMOnIHzHoeeKQXGKROTuTYHleB5gI8uhSqUTZBNNy2BxB+0EiLSooPsMafLcQkjZWOSXUfDI0ZZbs72oJR/PkMZvtJkyrs1bamr2B/b2wF6pVLY3UbidPyHA0ljjkU6A6qQSedizi+Ts7YJU6gOVoP5G2Mh2V7aSZeGOM6tGlkBjXUy86scuZ/nGj4JxyV6uCYClBIiffzvw0fpiE8f0GTBs3l+7FOdN3zBHvvVYVNxmKIEamauij+uNkWSUvqJKuKqrAr0J5+xwqn7JxZiN1iFURY0i/Qi9/kMSUY+4zbMn/xeaQM8SrtyANsflz29MUxcZ1HTKApP5hsfW/PBvFOyZysMQEimYyyNtYYACNV3vpvXLnhXn48wATNCwfayy2soHnXJh53veOvHxWokpX7hPFuD6kLitSDVYPxryuujL5eRxmj5Y0fA+IxuxWNu7aipilO2+x0SH+Go+uE3FeHPE5VhpYdDzw606YtatDDhGf7pH3O/l7YWcO4wVbRJJIIiSbQ7qT5AkDFcMZYhLC66AJNAH1PQYCz2SeNtEilWoGiKsHkR5g+eHjV0K77NnK8QcaJHeKRUNFrrmGvxEagRe/ngvIcKjs3G6qoOpmKsp2oaeW974wXDp2R1rlfIi7+Rw5zHF5JCDI4r9JYBdugAwPLpVYeZrOHvF3Rj+JCwcLoKG1sbWWC2DVjp0OHPBIY5yEW1YgsVYXWmyTe40UKvGI4bxtUe1ZRfN9Jev35DDvJ9pVWYSEhSQRbJa0eYq6o/wCHCuDCpHQchxzLI0UcE4lj1ASajQ3O+mua1e384znay/8Ai0gCJIaQRhtPXdQtkD8v84HPbHItGJJ8onemhpCqSK3JPID63g+DtzkQVaDKOJBRW1QaaFWGLGtvTE1UU6Hu+xvwZhlgHzOQzHeVuwRXUeorfFuZ+1HJxxKuohhs0ZGlh7jmL9sDZD7Unj/EzURELUBpNkN6bAMCN+lY06HhvGI2BWOUgbhlqRPI38Q/jDeWpe9CttdiXM/aVlVgEoa/CT3e2q9qX/vjmeV4nHmppszmpu5eNe8iCrsXJOwqj6k+3tjT9q+zMfD1asjHm8vzbmssY5WrDf59K5YV5DgPDczGrh5dEraYptQuNgLaGVdJUv1BNal6gjfRxqCt2w230fcehGa7kwlXALkx94q+NmXe2/MeQHQDC/hnZyQTP/y85lVWYKRtqHwrbc2s869cVzcAdldoWjnsllCnQ1bjk53sAfDeEj8Ylg2kV43/AEMCpHuG3w8VqkBvds03DeDdyNLQJExNWWLFfU8q/wBIsn0xLtGj5aNnLse8BVPAUB1cyLJJPpy3GF/DO2sJZu/TQCmkSZcqGW7tijggmttsEdtchl0y+QMEzzNL3kneOCpZBQBYXsQTQ+eNTvZrXsZPRqKIATdCl3Nda9ax0jLZrhmlguUzFopBV3VVobEA/mcaq2s4xvZc5YNI2YzDwk+FCkTSbfmvSQR0Gxvng7iGVyjqGbPtGFNCNckSaB2Nd+SB16Yzi2BOi85Lh51GNjHfSSPwjyHhIs7+eBe1nDWEUUqlJAQwYx/D4drqzpJFbHfbGkyKCcfgTvMw/M+XkjUeQFK1X74947wCdcrOrzxa2GoRxgcgLYE2CXI5EA8t8Tcmnf8AJRLVGT7DhnWdEDllCuCpIHX4qIsHlzwfxvsFmRE8zOe7ViG7yXVpFbgW3Q7b7m8K+wOaaLMO8ckaMY9mcMevNdP5q5eWHiZTKq7PM6SeIsAsZsnfdneQ7786OGepNiLaMtleINlFDxO7qbAs6VbpslFq352MbTsXxYyZd5c0Fy+XjciNlJt3o2kY+Iked0MS4PPl5sxFCiLIz2ADEij4SSL8Wwr+MMvtKyhEGQVCFQKylRXxjTvQABU6jZodPPCS4t1Ww7SuwDjua+9zxP3tBFoAqVFmtm5n1J88exZKVBS5qEMQdvF+21X74zImljsDT8JW+tHnWKEz3mWB26+XrzxSKiyTkx/meARvtLGr/wDUGAOLOJ8F73K6EZmfLKTHYBZovzKSDvo5j0vCLNcT1EHyA/zlhj2Z4qRm8v4gbkUFT1DHSR8wTg5I2v2DCVMxGZXGz7LZGfNx91KqmB1PdySOPw5ACqlfzH9JXYcjhH20i0ZycKQbcnbkCegw5yPEFgjVVJta5dCN7vzvCqskF+B2+EjILlu5zUaTCwkqiRQemoahfnzGOhQdocvAZI8tk4QWY6XKhnUA+HdwQ1g+nLGZ7ZxD78XA2Yh/qdX84ozObUsLGGjJyimJNcW0aXMcZMrAzpEfTSteooAYAnSEq6xIq+Ll0NXXU1sfLCLNZtRWiiN9/XyrEcvxEqbvf0w9vomaGPsVmitjLyF0IZtewe/yqB5fqJs30wdw3s9nZJHh+6hUkXTqc0E67nnY+fPHU0y/4YYOZKu6sV+/TyrFCZqMgiOQbUTZF/S8eZLxWS6cV+ToUaMM32cZhYWEcSa0IOhp9WvUKLLVKpFdRveDeDdj58vIsxhWN4t+8jndr23XTXi1eXLGsgzLjcSISRXM6fQWOeA8xxdFOnvSzKapFYEe9Xin9ZOfUf5MohnFOM5gBAI7msWSAqAcySxuibqqwmzmZzJA7rL5VFkcW5cHVpvYBVs1fPerw5TMqkbM4k6sGJ0aLoKDq/rgGXtBHGyo0qqzEgWCb2HkK6873xllyJaj+QkZM991QK0saBjWiFSLIFm7HP8A24A4rxKdkBSSRBRP/p5ZGoHc2wVTfnVDDXIcXlejGsshuiY12robO3viPDpMxJJIsmUmpfgYsDqvc2NtI2HXfBjkyv8At/KDoyuc4tlgpBeZpSQW7yOPb2j1ALz8sIvtDz/fvk4VKXo+LSE094wq6OwAFnHWn4UyoZJogFG5B0+HzJO945N2SzDZzisub7oukSswVVuh8CeEAkmvTFYc27lGqA3ofcK+z+SLMxk6u5sXJAFKEeeovq1E1sE2F74keK5xYmiiQKI3tLS12vxKxBo+dm9+eNNJmpe9HdxGMDma0sCRfI7KMEScezbeBVjfcBvGWIF72LAOx5cjiMs2/VS+6MtHNXg4jM5LPIzbnxE1Z6AdL9BgduzXEfi0111EkDn0v1x1yARuGR5e7c0FZQiEbV4hrZWPqAMCcb7MvHGJJc9MUBF6I999jZDWB62MUhklJWqr6CtJHGe0nD3y8sYcaHeMaqrmSQTt8jhrl+xsqU0zRvyuMuV9vECLvlQ5YJ7dZGB4O+y2yxGnJ/NqNAjf09cHdlOPwNlYAMn3kigo5EWoEitzQ2NEc8NyfC0v3/7YZadv3A+y+QOX4lBN/wAusayHUFlU6AQQas3tq/bEO1Mucmk/5hlYLqEZLL8N9FUk7gDng7ieWzMpVmhZB0UFIwF5kVd7jqbw54NwItZnhZRYIji0iwNxrk5n2FdcJPPjSUm/9bB2c+TgebkAKRagw/L4vqANsRm7H8Q2/AJ57benmcdOj7MMk8U+WMkYQ20bvqDD9Ng2v740ssc2/ijRq/TqA+tXiMvHbXBL7g4HGoOw+aMWpiyybkJ3YK0PN9dg+mn54P7Pdk8xBOmZlZTDD+KxWyNhYFnrdY6jCuasBnj0irYXqNDoOQs4yP2t8RaHLLDrszNvQA8K7715k/tjQ8TkyS4a2FRSd/BznhfC5c9mmEalj4pGrpZ57+pxqR9m2Y001jz8Q/bbn9cM/si4Mfu0mY1MrSuAtfpSwP8A3Fj8hjdTusZtpiSapFAZ+XQc/maw2XxM1kccdaBwvbOGdtYzHmzGx+AqpJ9gLx0L/wAIcv8AnllJ5Agj6nGS+1WB2nV5FMZdPhJB5eo2J5fXHR+zPHIJstDqmVpBGuoFq3AAxsuTIsUHjf70PJLk7E0P2Y5LY97JKB+lgBfXkPlgvK/Z5w5WOlHJ/wBR2+uNksbkEBL5kEbnfyI5DFSwSVp0Smtgep+u145ZZs7emxeMV7CyDh8ynwyGvIqgv6Hl6VgJ+zk1hjJGvUju0NctgdO3Xzw/Oac1Si/PV/Wt8XKzkWefpyxJeKyx9xqFScLawO+l9ApVelflAI+WL5eGiqDSKQdwJW3HLqLBweJHvb63vgaDKiM2C1bnxMx3PucK8+Sv1M1CsdmoWAEjPIRuAzFgD/pPOue/XBg4CmoMHlNCgpNA3ubHI4YaiV57+9fXEWJrmKHPeh9cI82R2nJmBoeHBWBuSwdiHP8A2xM5Ni2qyCTdkb/X/viZmB38BHnq2vCvi/3xg33dYF/65PET50AKHzvBxpydcqNoyX2k9s1iibLRzd60g8RUmlHUE2bvAP2H5Z1GZmCHS2iNWDVyst7jcYuyH2at97WebumjFsY96Y9BVcutY3pSRVICRKo5Kp0gfTzPpjsy5YRxeVjd32wdu2EZhdTeNXJ06fESRV3vvyxHOZZXTQ6ak6qNgffFIjmsFY0HX/zP/qTggyS2fCteerb6accFO7v8h0VZbgmWVdoUVjRrQp+u3lglchHo0kKVP5a2+YxSNwN1O+xu9x/nLEZxLQ0sg36k8vLlg1fYTn/2zcQihgTLIo7yQh2IWhoF1774d/ZlwCTLZTxuLnKy6AvwjSKBJ5tQvF/G+xUWckDZh5HI5eL4QfyrS7DDuPLSqFRWIVAFAIB5Chv8sdOTNFYFih9wVuwuPKAV4j9FH9MWGRAGsDbqTsPlhd92mF+JrP8Ap29RitYZzzl28io9bu+mOdWH7DVXHnsOgAr5b4paNdwBpJpiSL+vTcYGZJFFDxbbUgvb/di6IsX0Fhq2aiN686DfvgpSMeZnMLFG8jk6VFnw1fPbHAuPccm4nPaxkkA6ERSdunLl747txbh7SRvEzFVbZmFXXUW23zrCXgXZBMmzvlu8HeDxN4WurIq+W56c9sdfhssMSb7l7fAsk3od9nuHCDLQQ0LjjUNt1qz+94OZFU3pUG7vC5IJW+LVuOux+g5Ym2Xk62fIVv8APHG3JtthM19qfBTmcrrQKzwWx8W9UCQK6gdD54M7B5RRw/LNIiEldQJUGgxsf0w6XLOCSQLOK+5ddg+3QVyxV5ZeX5f1s1O7Ccvlo0ugoG5+u/nyxKbKxyWCqk1W4/jAqxS/mYbj1v0GPRCwN6jV+v8AbzwnN/Jt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80" name="Picture 8" descr="http://2.bp.blogspot.com/_TS6BfceIjLQ/TQjZjRcSvaI/AAAAAAAAATg/ZL-OrsM-mpM/s1600/Diergaarde+Blijdorp+390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2564904"/>
            <a:ext cx="3882356" cy="2599099"/>
          </a:xfrm>
          <a:prstGeom prst="rect">
            <a:avLst/>
          </a:prstGeom>
          <a:noFill/>
        </p:spPr>
      </p:pic>
      <p:pic>
        <p:nvPicPr>
          <p:cNvPr id="3082" name="Picture 10" descr="http://www.southern-africa-travel.com/images/stories/lodges/Bush_Baby_Safari/bush%20baby%20safari%2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9584" y="4690919"/>
            <a:ext cx="3744416" cy="2167081"/>
          </a:xfrm>
          <a:prstGeom prst="rect">
            <a:avLst/>
          </a:prstGeom>
          <a:noFill/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72000"/>
          </a:xfrm>
        </p:spPr>
        <p:txBody>
          <a:bodyPr/>
          <a:lstStyle/>
          <a:p>
            <a:r>
              <a:rPr lang="en-US" dirty="0" err="1" smtClean="0"/>
              <a:t>Wassenaar</a:t>
            </a:r>
            <a:r>
              <a:rPr lang="en-US" dirty="0" smtClean="0"/>
              <a:t> Wildlife Breeding Centre</a:t>
            </a:r>
          </a:p>
          <a:p>
            <a:r>
              <a:rPr lang="en-US" dirty="0" err="1" smtClean="0"/>
              <a:t>Blijdorp</a:t>
            </a:r>
            <a:endParaRPr lang="en-US" dirty="0" smtClean="0"/>
          </a:p>
          <a:p>
            <a:r>
              <a:rPr lang="en-US" smtClean="0"/>
              <a:t>Burgers Zoo</a:t>
            </a:r>
            <a:endParaRPr lang="en-US" dirty="0" smtClean="0"/>
          </a:p>
          <a:p>
            <a:r>
              <a:rPr lang="en-US" dirty="0" smtClean="0"/>
              <a:t>CCF, </a:t>
            </a:r>
            <a:r>
              <a:rPr lang="en-US" dirty="0" err="1" smtClean="0"/>
              <a:t>Namibie</a:t>
            </a:r>
            <a:endParaRPr lang="en-US" dirty="0" smtClean="0"/>
          </a:p>
          <a:p>
            <a:r>
              <a:rPr lang="en-US" dirty="0" smtClean="0"/>
              <a:t>Bush Baby Safari, </a:t>
            </a:r>
            <a:r>
              <a:rPr lang="en-US" dirty="0" err="1" smtClean="0"/>
              <a:t>Namibie</a:t>
            </a:r>
            <a:endParaRPr lang="en-US" dirty="0" smtClean="0"/>
          </a:p>
          <a:p>
            <a:r>
              <a:rPr lang="en-US" dirty="0" err="1" smtClean="0"/>
              <a:t>Graafschap</a:t>
            </a:r>
            <a:r>
              <a:rPr lang="en-US" dirty="0" smtClean="0"/>
              <a:t> </a:t>
            </a:r>
            <a:r>
              <a:rPr lang="en-US" dirty="0" err="1" smtClean="0"/>
              <a:t>dierenartsen</a:t>
            </a:r>
            <a:r>
              <a:rPr lang="en-US" dirty="0" smtClean="0"/>
              <a:t>, </a:t>
            </a:r>
            <a:r>
              <a:rPr lang="en-US" dirty="0" err="1" smtClean="0"/>
              <a:t>Vorden</a:t>
            </a:r>
            <a:endParaRPr lang="en-US" dirty="0" smtClean="0"/>
          </a:p>
          <a:p>
            <a:r>
              <a:rPr lang="en-US" dirty="0" err="1" smtClean="0"/>
              <a:t>Groene</a:t>
            </a:r>
            <a:r>
              <a:rPr lang="en-US" dirty="0" smtClean="0"/>
              <a:t> </a:t>
            </a:r>
            <a:r>
              <a:rPr lang="en-US" dirty="0" err="1" smtClean="0"/>
              <a:t>Welle</a:t>
            </a:r>
            <a:r>
              <a:rPr lang="en-US" dirty="0" smtClean="0"/>
              <a:t>, Zwolle</a:t>
            </a:r>
          </a:p>
          <a:p>
            <a:r>
              <a:rPr lang="en-US" dirty="0" err="1" smtClean="0"/>
              <a:t>Ontwikkelcentrum</a:t>
            </a:r>
            <a:r>
              <a:rPr lang="en-US" dirty="0" smtClean="0"/>
              <a:t>, Ede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Werkzaamheden in </a:t>
            </a:r>
            <a:r>
              <a:rPr lang="nl-NL" dirty="0" err="1" smtClean="0"/>
              <a:t>Namibie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" y="1374759"/>
            <a:ext cx="3068960" cy="204597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84784"/>
            <a:ext cx="4920208" cy="369015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55576" y="573325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Cheetah</a:t>
            </a:r>
            <a:r>
              <a:rPr lang="nl-NL" dirty="0" smtClean="0"/>
              <a:t> release project</a:t>
            </a:r>
            <a:endParaRPr lang="nl-NL" dirty="0"/>
          </a:p>
        </p:txBody>
      </p:sp>
      <p:pic>
        <p:nvPicPr>
          <p:cNvPr id="7" name="Picture 2" descr="D:\CCF 04-05\1e serie\DSCN1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5554" y="3018891"/>
            <a:ext cx="3246446" cy="2435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46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:\Documents and Settings\Marianne de Jonge\Mijn documenten\Mijn afbeeldingen\CCF 2004\1e serie\DSCN1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267200" cy="3200400"/>
          </a:xfrm>
          <a:prstGeom prst="rect">
            <a:avLst/>
          </a:prstGeom>
          <a:noFill/>
        </p:spPr>
      </p:pic>
      <p:pic>
        <p:nvPicPr>
          <p:cNvPr id="25605" name="Picture 5" descr="C:\Documents and Settings\Marianne de Jonge\Mijn documenten\Mijn afbeeldingen\CCF 2004\1e serie\DSCN1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4267200" cy="3200400"/>
          </a:xfrm>
          <a:prstGeom prst="rect">
            <a:avLst/>
          </a:prstGeom>
          <a:noFill/>
        </p:spPr>
      </p:pic>
      <p:pic>
        <p:nvPicPr>
          <p:cNvPr id="25609" name="Picture 9" descr="C:\Documents and Settings\Marianne de Jonge\Mijn documenten\Mijn afbeeldingen\CCF 2004\2e serie\DSCN1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2400"/>
            <a:ext cx="4267200" cy="3200400"/>
          </a:xfrm>
          <a:prstGeom prst="rect">
            <a:avLst/>
          </a:prstGeom>
          <a:noFill/>
        </p:spPr>
      </p:pic>
      <p:pic>
        <p:nvPicPr>
          <p:cNvPr id="25610" name="Picture 10" descr="C:\Documents and Settings\Marianne de Jonge\Mijn documenten\Mijn afbeeldingen\CCF 2004\2e serie\DSCN12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429000"/>
            <a:ext cx="42672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563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Para-veterinair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22530" name="Picture 2" descr="D:\CCF 04-05\Marianna and Rosy Daisy\P10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779912" cy="2834934"/>
          </a:xfrm>
          <a:prstGeom prst="rect">
            <a:avLst/>
          </a:prstGeom>
          <a:noFill/>
        </p:spPr>
      </p:pic>
      <p:pic>
        <p:nvPicPr>
          <p:cNvPr id="22531" name="Picture 3" descr="D:\CCF 04-05\Marianna and Rosy Daisy\P101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4175787" cy="3131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9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Verzorger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24" y="1844824"/>
            <a:ext cx="3645024" cy="2430016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0932"/>
            <a:ext cx="3763392" cy="282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73B064B2FBA49952EC936F86A9B7D" ma:contentTypeVersion="0" ma:contentTypeDescription="Een nieuw document maken." ma:contentTypeScope="" ma:versionID="95a19130da28fc03b537ea1e72e95be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10043ba7aa0efdf419cf5f0e002966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BD6D3F-1B3E-4A99-BB06-6BAA8C9BD3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523EE8-1EAA-4366-A88F-A0C39925AF98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70F882D-2FA9-4A32-B59C-31E3D6918D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205</TotalTime>
  <Words>143</Words>
  <Application>Microsoft Office PowerPoint</Application>
  <PresentationFormat>Diavoorstelling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Verdana</vt:lpstr>
      <vt:lpstr>Wingdings 2</vt:lpstr>
      <vt:lpstr>Verve</vt:lpstr>
      <vt:lpstr>Even voorstellen</vt:lpstr>
      <vt:lpstr>Marianne de Jonge</vt:lpstr>
      <vt:lpstr>Opleidingen</vt:lpstr>
      <vt:lpstr>Doel:</vt:lpstr>
      <vt:lpstr>Werk ervaring</vt:lpstr>
      <vt:lpstr>Werkzaamheden in Namibie</vt:lpstr>
      <vt:lpstr>PowerPoint-presentatie</vt:lpstr>
      <vt:lpstr> Para-veterinair </vt:lpstr>
      <vt:lpstr>Verzorger</vt:lpstr>
      <vt:lpstr>Lodge-manager </vt:lpstr>
      <vt:lpstr>Waarom geef ik dit vak?</vt:lpstr>
      <vt:lpstr>Levensmotto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 voorstellen</dc:title>
  <dc:creator>Gebruiker</dc:creator>
  <cp:lastModifiedBy>Marianne de Jonge</cp:lastModifiedBy>
  <cp:revision>22</cp:revision>
  <dcterms:created xsi:type="dcterms:W3CDTF">2014-08-19T18:05:15Z</dcterms:created>
  <dcterms:modified xsi:type="dcterms:W3CDTF">2017-11-07T11:14:01Z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0x0101009EA73B064B2FBA49952EC936F86A9B7D</vt:lpwstr>
  </property>
  <property fmtid="{D5CDD505-2E9C-101B-9397-08002B2CF9AE}" pid="3" name="IsMyDocuments">
    <vt:bool>true</vt:bool>
  </property>
</Properties>
</file>